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205663" cy="864076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A600"/>
    <a:srgbClr val="F0F1DE"/>
    <a:srgbClr val="6CB1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" d="100"/>
          <a:sy n="17" d="100"/>
        </p:scale>
        <p:origin x="-3392" y="-96"/>
      </p:cViewPr>
      <p:guideLst>
        <p:guide orient="horz" pos="2722"/>
        <p:guide pos="32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40425" y="2684237"/>
            <a:ext cx="6124814" cy="1852164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0850" y="4896432"/>
            <a:ext cx="5043964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3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9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6987" y="436039"/>
            <a:ext cx="1277253" cy="928882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974" y="436039"/>
            <a:ext cx="3712918" cy="928882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1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7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9198" y="5552491"/>
            <a:ext cx="6124814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69198" y="3662325"/>
            <a:ext cx="6124814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9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974" y="2540225"/>
            <a:ext cx="2494460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8528" y="2540225"/>
            <a:ext cx="2495711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6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283" y="346031"/>
            <a:ext cx="6485097" cy="14401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283" y="1934171"/>
            <a:ext cx="318375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0283" y="2740242"/>
            <a:ext cx="318375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660377" y="1934171"/>
            <a:ext cx="318500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660377" y="2740242"/>
            <a:ext cx="318500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7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0284" y="344031"/>
            <a:ext cx="2370613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17214" y="344031"/>
            <a:ext cx="4028166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60284" y="1808160"/>
            <a:ext cx="2370613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4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12360" y="6048534"/>
            <a:ext cx="432339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12360" y="772068"/>
            <a:ext cx="432339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12360" y="6762598"/>
            <a:ext cx="432339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8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283" y="346031"/>
            <a:ext cx="6485097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283" y="2016179"/>
            <a:ext cx="6485097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60283" y="8008708"/>
            <a:ext cx="1681321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1B311-270C-C747-B9FA-B46264B11537}" type="datetimeFigureOut">
              <a:rPr lang="fr-FR" smtClean="0"/>
              <a:t>7/19/14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61935" y="8008708"/>
            <a:ext cx="2281793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164059" y="8008708"/>
            <a:ext cx="1681321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A45CE-6CE0-E44A-99D7-30D04C6BBA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Capture d’écran 2014-07-08 à 18.12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14" y="1959173"/>
            <a:ext cx="7247887" cy="58363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7205663" cy="1993173"/>
          </a:xfrm>
          <a:prstGeom prst="rect">
            <a:avLst/>
          </a:prstGeom>
          <a:solidFill>
            <a:srgbClr val="F0F1DE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20414" y="2514309"/>
            <a:ext cx="7247888" cy="1852164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4800" b="1" spc="50" dirty="0" smtClean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Le </a:t>
            </a:r>
            <a: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PAIEMENT en LIGNE </a:t>
            </a:r>
            <a:b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</a:br>
            <a:r>
              <a:rPr lang="en-US" sz="4800" b="1" spc="50" dirty="0" err="1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n'a</a:t>
            </a:r>
            <a: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4800" b="1" spc="50" dirty="0" err="1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jamais</a:t>
            </a:r>
            <a: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4800" b="1" spc="50" dirty="0" err="1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été</a:t>
            </a:r>
            <a: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4800" b="1" spc="50" dirty="0" err="1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aussi</a:t>
            </a:r>
            <a:r>
              <a:rPr lang="en-US" sz="4800" b="1" spc="50" dirty="0">
                <a:ln w="13500">
                  <a:solidFill>
                    <a:srgbClr val="7CA600">
                      <a:alpha val="6500"/>
                    </a:srgb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  <a:alpha val="95000"/>
                  </a:schemeClr>
                </a:solidFill>
                <a:latin typeface="Helvetica Neue"/>
                <a:cs typeface="Helvetica Neue"/>
              </a:rPr>
              <a:t> SIMPLE ! </a:t>
            </a:r>
          </a:p>
        </p:txBody>
      </p:sp>
      <p:sp>
        <p:nvSpPr>
          <p:cNvPr id="5" name="Rectangle 4"/>
          <p:cNvSpPr/>
          <p:nvPr/>
        </p:nvSpPr>
        <p:spPr>
          <a:xfrm>
            <a:off x="774257" y="4536401"/>
            <a:ext cx="6473631" cy="2603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Avec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ou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sans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contrat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VAD </a:t>
            </a:r>
          </a:p>
          <a:p>
            <a:pPr algn="r">
              <a:lnSpc>
                <a:spcPct val="150000"/>
              </a:lnSpc>
            </a:pP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Inscription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gratuite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et sans engagement </a:t>
            </a:r>
          </a:p>
          <a:p>
            <a:pPr algn="r">
              <a:lnSpc>
                <a:spcPct val="150000"/>
              </a:lnSpc>
            </a:pP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Sans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frais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fixe par transaction </a:t>
            </a:r>
          </a:p>
          <a:p>
            <a:pPr algn="r">
              <a:lnSpc>
                <a:spcPct val="150000"/>
              </a:lnSpc>
            </a:pP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Remboursements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et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virements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</a:t>
            </a:r>
            <a:r>
              <a:rPr lang="en-US" sz="2200" b="1" dirty="0" err="1">
                <a:solidFill>
                  <a:srgbClr val="6CB112"/>
                </a:solidFill>
                <a:latin typeface="Helvetica Neue"/>
                <a:cs typeface="Helvetica Neue"/>
              </a:rPr>
              <a:t>gratuits</a:t>
            </a: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en-US" sz="2200" b="1" dirty="0">
                <a:solidFill>
                  <a:srgbClr val="6CB112"/>
                </a:solidFill>
                <a:latin typeface="Helvetica Neue"/>
                <a:cs typeface="Helvetica Neue"/>
              </a:rPr>
              <a:t>Prevention de la </a:t>
            </a:r>
            <a:r>
              <a:rPr lang="en-US" sz="2200" b="1" dirty="0" err="1" smtClean="0">
                <a:solidFill>
                  <a:srgbClr val="6CB112"/>
                </a:solidFill>
                <a:latin typeface="Helvetica Neue"/>
                <a:cs typeface="Helvetica Neue"/>
              </a:rPr>
              <a:t>fraude</a:t>
            </a:r>
            <a:r>
              <a:rPr lang="en-US" sz="2200" b="1" dirty="0" smtClean="0">
                <a:solidFill>
                  <a:srgbClr val="6CB112"/>
                </a:solidFill>
                <a:latin typeface="Helvetica Neue"/>
                <a:cs typeface="Helvetica Neue"/>
              </a:rPr>
              <a:t> (3DS Secure) </a:t>
            </a:r>
            <a:endParaRPr lang="en-US" sz="2200" dirty="0">
              <a:solidFill>
                <a:srgbClr val="6CB112"/>
              </a:solidFill>
              <a:latin typeface="Helvetica Neue"/>
              <a:cs typeface="Helvetica Neue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23" y="192727"/>
            <a:ext cx="6426319" cy="1643942"/>
          </a:xfrm>
          <a:prstGeom prst="rect">
            <a:avLst/>
          </a:prstGeom>
        </p:spPr>
      </p:pic>
      <p:pic>
        <p:nvPicPr>
          <p:cNvPr id="10" name="Image 9" descr="Capture d’écran 2014-07-08 à 18.10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1" y="7725754"/>
            <a:ext cx="7247888" cy="915010"/>
          </a:xfrm>
          <a:prstGeom prst="rect">
            <a:avLst/>
          </a:prstGeom>
        </p:spPr>
      </p:pic>
      <p:pic>
        <p:nvPicPr>
          <p:cNvPr id="12" name="Image 11" descr="PrestaCertifi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9293">
            <a:off x="36726" y="6227687"/>
            <a:ext cx="1475060" cy="1214703"/>
          </a:xfrm>
          <a:prstGeom prst="rect">
            <a:avLst/>
          </a:prstGeom>
        </p:spPr>
      </p:pic>
      <p:sp>
        <p:nvSpPr>
          <p:cNvPr id="6" name="Triangle isocèle 5"/>
          <p:cNvSpPr/>
          <p:nvPr/>
        </p:nvSpPr>
        <p:spPr>
          <a:xfrm rot="10800000">
            <a:off x="3312948" y="1971085"/>
            <a:ext cx="585288" cy="435931"/>
          </a:xfrm>
          <a:prstGeom prst="triangle">
            <a:avLst/>
          </a:prstGeom>
          <a:solidFill>
            <a:srgbClr val="F0F1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6259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31</Words>
  <Application>Microsoft Macintosh PowerPoint</Application>
  <PresentationFormat>Personnalisé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Le PAIEMENT en LIGNE  n'a jamais été aussi SIMPLE 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PAIEMENT en LIGNE  n'a jamais été aussi SIMPLE ! </dc:title>
  <dc:creator>Sami Bouzenad</dc:creator>
  <cp:lastModifiedBy>Antoine Grimaud</cp:lastModifiedBy>
  <cp:revision>7</cp:revision>
  <dcterms:created xsi:type="dcterms:W3CDTF">2014-07-08T16:01:16Z</dcterms:created>
  <dcterms:modified xsi:type="dcterms:W3CDTF">2014-07-19T09:26:05Z</dcterms:modified>
</cp:coreProperties>
</file>